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23866a99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23866a99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23866a99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23866a99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7253d3cf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7253d3cf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253d3cf5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253d3cf5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53d3cf5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53d3cf5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23866a99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23866a99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23866a9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23866a9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23866a99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23866a99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23866a99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23866a99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23866a99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23866a99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7253d3cf5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7253d3cf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7253d3cf5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7253d3cf5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23866a99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23866a99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734525" y="1867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CyberDrone</a:t>
            </a:r>
            <a:endParaRPr/>
          </a:p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6"/>
          </a:p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6"/>
          </a:p>
          <a:p>
            <a:pPr indent="45720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66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933900" y="819900"/>
            <a:ext cx="4818000" cy="50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Контроль траектории движения при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буксировке самолета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404250" y="227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Стек технологий</a:t>
            </a:r>
            <a:endParaRPr sz="3100"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960200" y="1307850"/>
            <a:ext cx="8466900" cy="4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 Язык программирования - Python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Операционная система - Raspbian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Фреймворк - ROS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/>
              <a:t>Компилятор - Butterfly (Open web terminal)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1174" y="2901876"/>
            <a:ext cx="4483251" cy="22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15103" l="0" r="0" t="0"/>
          <a:stretch/>
        </p:blipFill>
        <p:spPr>
          <a:xfrm>
            <a:off x="6067150" y="177725"/>
            <a:ext cx="2726000" cy="203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2" y="3733374"/>
            <a:ext cx="4476208" cy="11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65050" y="393750"/>
            <a:ext cx="2689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Код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675" y="113325"/>
            <a:ext cx="6214874" cy="503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25" y="181250"/>
            <a:ext cx="3305368" cy="48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11660" t="0"/>
          <a:stretch/>
        </p:blipFill>
        <p:spPr>
          <a:xfrm>
            <a:off x="3553350" y="181250"/>
            <a:ext cx="5233975" cy="47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Команда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Гончаров Данила - радиотехник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Вундер Иван - программист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Бугров Александр - 3д моделист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Швецова Елизавета - программист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61850" y="2217025"/>
            <a:ext cx="7038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59"/>
              <a:t>Спасибо за внимание!</a:t>
            </a:r>
            <a:endParaRPr sz="325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60">
                <a:latin typeface="Times New Roman"/>
                <a:ea typeface="Times New Roman"/>
                <a:cs typeface="Times New Roman"/>
                <a:sym typeface="Times New Roman"/>
              </a:rPr>
              <a:t>Проблема</a:t>
            </a:r>
            <a:endParaRPr sz="246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5525"/>
            <a:ext cx="7038900" cy="32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Перед нами стояла задача</a:t>
            </a: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 разработки системы контроля движения тягача и буксировочного устройства, с функцией оповещения водителя о потенциальной опасности, учитывая как подвижные, так и неподвижные препятствия.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14350" y="1755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latin typeface="Times New Roman"/>
                <a:ea typeface="Times New Roman"/>
                <a:cs typeface="Times New Roman"/>
                <a:sym typeface="Times New Roman"/>
              </a:rPr>
              <a:t>Мы решили повесить дополнительное оборудование на тягач, установить GPS с системой RTK. </a:t>
            </a:r>
            <a:r>
              <a:rPr lang="ru" sz="17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будет устанавливаться комплекс камер и дальномеров, для определения расстояния до объектов.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517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развития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Проделанная работа: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Реализовали робот-прототип для симуляции тягача.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Создали тестовое решение бортовой электроники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Написали основной код для синхронизации датчиков и центрального контроллера.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Разработали прототип интерфейса оператора-водителя-диспетчера тягачей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Дальнейшие шаги развития это: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Необходимо получить данные о геолокации робота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Модификация кода для более точного определения типа и вероятности опасности преграды.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1E3E6"/>
              </a:buClr>
              <a:buSzPts val="1400"/>
              <a:buFont typeface="Times New Roman"/>
              <a:buAutoNum type="arabicPeriod"/>
            </a:pPr>
            <a:r>
              <a:rPr lang="ru" sz="1400">
                <a:solidFill>
                  <a:srgbClr val="E1E3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Вёрстка онлайн-интерфейса оператора-водителя-диспетчера</a:t>
            </a:r>
            <a:endParaRPr sz="1400">
              <a:solidFill>
                <a:srgbClr val="E1E3E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50" y="246975"/>
            <a:ext cx="7845699" cy="46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Электронная схема подключения датчиков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4869450" y="1549250"/>
            <a:ext cx="4593300" cy="3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1, 2, 3 - УЗ датчик расстояния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4 - GPS модуль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5 - Контроллер p.x. 2.4.8 + Raspberry pi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6 - Звуковой датчик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7 - Датчик света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8 - Приемник радиоуправления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9 - Сервопривод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10 - Телеметрия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663" y="1001778"/>
            <a:ext cx="2709300" cy="22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38" y="3041725"/>
            <a:ext cx="4311376" cy="19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Подключение датчиков и исполнителей к ПК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3199" l="6725" r="17367" t="-3200"/>
          <a:stretch/>
        </p:blipFill>
        <p:spPr>
          <a:xfrm rot="5400000">
            <a:off x="1175112" y="1287287"/>
            <a:ext cx="3505600" cy="32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34946" l="-2500" r="2499" t="3947"/>
          <a:stretch/>
        </p:blipFill>
        <p:spPr>
          <a:xfrm>
            <a:off x="4705625" y="1164900"/>
            <a:ext cx="3232676" cy="35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робота в сборе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41891" l="0" r="0" t="12771"/>
          <a:stretch/>
        </p:blipFill>
        <p:spPr>
          <a:xfrm>
            <a:off x="1297500" y="1567550"/>
            <a:ext cx="3297241" cy="26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 b="29301" l="0" r="0" t="21068"/>
          <a:stretch/>
        </p:blipFill>
        <p:spPr>
          <a:xfrm>
            <a:off x="4795000" y="1567550"/>
            <a:ext cx="3030600" cy="26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162000"/>
            <a:ext cx="7038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Интерфейс программы для связи тягача и водителя-диспетчера тягачей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12466" r="12571" t="3679"/>
          <a:stretch/>
        </p:blipFill>
        <p:spPr>
          <a:xfrm>
            <a:off x="1877563" y="1040450"/>
            <a:ext cx="5878776" cy="39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